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46FD-8514-413D-851D-9D735E8DA89B}" type="datetimeFigureOut">
              <a:rPr lang="es-CL" smtClean="0"/>
              <a:t>22-07-2015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0FF5-C871-4BE4-8A61-C6B11BCAF1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30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46FD-8514-413D-851D-9D735E8DA89B}" type="datetimeFigureOut">
              <a:rPr lang="es-CL" smtClean="0"/>
              <a:t>22-07-2015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0FF5-C871-4BE4-8A61-C6B11BCAF1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308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011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15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9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80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Campusano Palma</dc:creator>
  <cp:lastModifiedBy>Raul Campusano Palma</cp:lastModifiedBy>
  <cp:revision>1</cp:revision>
  <dcterms:created xsi:type="dcterms:W3CDTF">2015-07-22T15:19:23Z</dcterms:created>
  <dcterms:modified xsi:type="dcterms:W3CDTF">2015-07-22T15:19:24Z</dcterms:modified>
</cp:coreProperties>
</file>